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718"/>
  </p:normalViewPr>
  <p:slideViewPr>
    <p:cSldViewPr snapToGrid="0" snapToObjects="1">
      <p:cViewPr varScale="1">
        <p:scale>
          <a:sx n="67" d="100"/>
          <a:sy n="67" d="100"/>
        </p:scale>
        <p:origin x="14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2D92B-9F45-4143-BC03-81015191E13E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FFF6C-D3D4-764A-889A-119CB24959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56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93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90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18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4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18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26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97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7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0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6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707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DC22E-06F8-8143-A406-1A57567E7397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A6A7C-5E23-894C-9D42-559C7505CE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76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7157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5768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Pietro Del Fine</cp:lastModifiedBy>
  <cp:revision>22</cp:revision>
  <dcterms:created xsi:type="dcterms:W3CDTF">2023-04-07T10:26:47Z</dcterms:created>
  <dcterms:modified xsi:type="dcterms:W3CDTF">2025-01-30T17:13:26Z</dcterms:modified>
</cp:coreProperties>
</file>