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64"/>
    <p:restoredTop sz="94718"/>
  </p:normalViewPr>
  <p:slideViewPr>
    <p:cSldViewPr snapToGrid="0" snapToObjects="1">
      <p:cViewPr varScale="1">
        <p:scale>
          <a:sx n="67" d="100"/>
          <a:sy n="67" d="100"/>
        </p:scale>
        <p:origin x="14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62D92B-9F45-4143-BC03-81015191E13E}" type="datetimeFigureOut">
              <a:rPr lang="it-IT" smtClean="0"/>
              <a:t>30/01/2025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FFF6C-D3D4-764A-889A-119CB24959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5561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C22E-06F8-8143-A406-1A57567E7397}" type="datetimeFigureOut">
              <a:rPr lang="it-IT" smtClean="0"/>
              <a:t>30/01/2025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A6A7C-5E23-894C-9D42-559C7505CE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2931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C22E-06F8-8143-A406-1A57567E7397}" type="datetimeFigureOut">
              <a:rPr lang="it-IT" smtClean="0"/>
              <a:t>30/01/2025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A6A7C-5E23-894C-9D42-559C7505CE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1906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C22E-06F8-8143-A406-1A57567E7397}" type="datetimeFigureOut">
              <a:rPr lang="it-IT" smtClean="0"/>
              <a:t>30/01/2025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A6A7C-5E23-894C-9D42-559C7505CE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0185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C22E-06F8-8143-A406-1A57567E7397}" type="datetimeFigureOut">
              <a:rPr lang="it-IT" smtClean="0"/>
              <a:t>30/01/2025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A6A7C-5E23-894C-9D42-559C7505CE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047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C22E-06F8-8143-A406-1A57567E7397}" type="datetimeFigureOut">
              <a:rPr lang="it-IT" smtClean="0"/>
              <a:t>30/01/2025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A6A7C-5E23-894C-9D42-559C7505CE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7180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C22E-06F8-8143-A406-1A57567E7397}" type="datetimeFigureOut">
              <a:rPr lang="it-IT" smtClean="0"/>
              <a:t>30/01/2025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A6A7C-5E23-894C-9D42-559C7505CE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5265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C22E-06F8-8143-A406-1A57567E7397}" type="datetimeFigureOut">
              <a:rPr lang="it-IT" smtClean="0"/>
              <a:t>30/01/2025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A6A7C-5E23-894C-9D42-559C7505CE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0970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C22E-06F8-8143-A406-1A57567E7397}" type="datetimeFigureOut">
              <a:rPr lang="it-IT" smtClean="0"/>
              <a:t>30/01/2025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A6A7C-5E23-894C-9D42-559C7505CE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172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C22E-06F8-8143-A406-1A57567E7397}" type="datetimeFigureOut">
              <a:rPr lang="it-IT" smtClean="0"/>
              <a:t>30/01/2025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A6A7C-5E23-894C-9D42-559C7505CE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403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C22E-06F8-8143-A406-1A57567E7397}" type="datetimeFigureOut">
              <a:rPr lang="it-IT" smtClean="0"/>
              <a:t>30/01/2025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A6A7C-5E23-894C-9D42-559C7505CE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2610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C22E-06F8-8143-A406-1A57567E7397}" type="datetimeFigureOut">
              <a:rPr lang="it-IT" smtClean="0"/>
              <a:t>30/01/2025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A6A7C-5E23-894C-9D42-559C7505CE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7073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DC22E-06F8-8143-A406-1A57567E7397}" type="datetimeFigureOut">
              <a:rPr lang="it-IT" smtClean="0"/>
              <a:t>30/01/2025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A6A7C-5E23-894C-9D42-559C7505CE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3762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57157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5768</TotalTime>
  <Words>0</Words>
  <Application>Microsoft Office PowerPoint</Application>
  <PresentationFormat>Presentazione su schermo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Microsoft Office User</dc:creator>
  <cp:lastModifiedBy>Pietro Del Fine</cp:lastModifiedBy>
  <cp:revision>22</cp:revision>
  <dcterms:created xsi:type="dcterms:W3CDTF">2023-04-07T10:26:47Z</dcterms:created>
  <dcterms:modified xsi:type="dcterms:W3CDTF">2025-01-30T17:13:26Z</dcterms:modified>
</cp:coreProperties>
</file>