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64"/>
    <p:restoredTop sz="94718"/>
  </p:normalViewPr>
  <p:slideViewPr>
    <p:cSldViewPr snapToGrid="0" snapToObjects="1">
      <p:cViewPr varScale="1">
        <p:scale>
          <a:sx n="67" d="100"/>
          <a:sy n="67" d="100"/>
        </p:scale>
        <p:origin x="14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62D92B-9F45-4143-BC03-81015191E13E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FFF6C-D3D4-764A-889A-119CB24959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5561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C22E-06F8-8143-A406-1A57567E7397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A6A7C-5E23-894C-9D42-559C7505C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2931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C22E-06F8-8143-A406-1A57567E7397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A6A7C-5E23-894C-9D42-559C7505C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1906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C22E-06F8-8143-A406-1A57567E7397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A6A7C-5E23-894C-9D42-559C7505C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018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C22E-06F8-8143-A406-1A57567E7397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A6A7C-5E23-894C-9D42-559C7505C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047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C22E-06F8-8143-A406-1A57567E7397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A6A7C-5E23-894C-9D42-559C7505C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7180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C22E-06F8-8143-A406-1A57567E7397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A6A7C-5E23-894C-9D42-559C7505C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5265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C22E-06F8-8143-A406-1A57567E7397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A6A7C-5E23-894C-9D42-559C7505C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0970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C22E-06F8-8143-A406-1A57567E7397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A6A7C-5E23-894C-9D42-559C7505C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17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C22E-06F8-8143-A406-1A57567E7397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A6A7C-5E23-894C-9D42-559C7505C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403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C22E-06F8-8143-A406-1A57567E7397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A6A7C-5E23-894C-9D42-559C7505C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2610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C22E-06F8-8143-A406-1A57567E7397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A6A7C-5E23-894C-9D42-559C7505C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7073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DC22E-06F8-8143-A406-1A57567E7397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A6A7C-5E23-894C-9D42-559C7505C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3762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8D4E8B-7E97-4FF1-BE2A-77231AA1AA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">
            <a:extLst>
              <a:ext uri="{FF2B5EF4-FFF2-40B4-BE49-F238E27FC236}">
                <a16:creationId xmlns:a16="http://schemas.microsoft.com/office/drawing/2014/main" id="{F434AFB6-7774-FA7D-7003-85BCF3C918C2}"/>
              </a:ext>
            </a:extLst>
          </p:cNvPr>
          <p:cNvSpPr txBox="1">
            <a:spLocks/>
          </p:cNvSpPr>
          <p:nvPr/>
        </p:nvSpPr>
        <p:spPr>
          <a:xfrm>
            <a:off x="293688" y="2437868"/>
            <a:ext cx="8556623" cy="7493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676655">
              <a:defRPr sz="4440"/>
            </a:pP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TEMPLATE SLIDES</a:t>
            </a:r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3A36F6BB-97C3-F0EB-9273-A16C06EF29CB}"/>
              </a:ext>
            </a:extLst>
          </p:cNvPr>
          <p:cNvSpPr txBox="1">
            <a:spLocks/>
          </p:cNvSpPr>
          <p:nvPr/>
        </p:nvSpPr>
        <p:spPr>
          <a:xfrm>
            <a:off x="307977" y="3673291"/>
            <a:ext cx="8556623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  <a:defRPr sz="2400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È obbligatorio utilizzare il presente template grafico per la produzione di slides da proiettare in sala.</a:t>
            </a:r>
          </a:p>
          <a:p>
            <a:pPr marL="0" indent="0" algn="ctr">
              <a:buFont typeface="Arial" panose="020B0604020202020204" pitchFamily="34" charset="0"/>
              <a:buNone/>
              <a:defRPr sz="2400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Come da normativa Agenas, è </a:t>
            </a: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proibito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inserire loghi o marchi di aziende private all’interno della presentazione.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28527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359AB1-5166-07F5-BCBC-5FA2FD525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36651"/>
            <a:ext cx="7886700" cy="1325563"/>
          </a:xfrm>
        </p:spPr>
        <p:txBody>
          <a:bodyPr/>
          <a:lstStyle/>
          <a:p>
            <a:pPr algn="ctr" defTabSz="676655">
              <a:defRPr sz="4440"/>
            </a:pPr>
            <a:r>
              <a:rPr lang="it-IT" sz="4400" dirty="0">
                <a:latin typeface="Arial" panose="020B0604020202020204" pitchFamily="34" charset="0"/>
                <a:cs typeface="Arial" panose="020B0604020202020204" pitchFamily="34" charset="0"/>
              </a:rPr>
              <a:t>TEMPLATE SLIDES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BE9CE69-3762-3A56-D6C4-490CF80457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128963"/>
            <a:ext cx="7886700" cy="3048000"/>
          </a:xfrm>
        </p:spPr>
        <p:txBody>
          <a:bodyPr>
            <a:normAutofit/>
          </a:bodyPr>
          <a:lstStyle/>
          <a:p>
            <a:pPr marL="0" indent="0" algn="just">
              <a:buFont typeface="Arial" panose="020B0604020202020204" pitchFamily="34" charset="0"/>
              <a:buNone/>
              <a:defRPr sz="2400"/>
            </a:pP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È obbligatorio utilizzare il presente template grafico per la produzione di slides da proiettare in sala.</a:t>
            </a:r>
          </a:p>
          <a:p>
            <a:pPr marL="0" indent="0" algn="just">
              <a:buFont typeface="Arial" panose="020B0604020202020204" pitchFamily="34" charset="0"/>
              <a:buNone/>
              <a:defRPr sz="2400"/>
            </a:pP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Come da normativa Agenas, è </a:t>
            </a:r>
            <a:r>
              <a:rPr lang="it-IT" sz="2600" b="1" dirty="0">
                <a:latin typeface="Arial" panose="020B0604020202020204" pitchFamily="34" charset="0"/>
                <a:cs typeface="Arial" panose="020B0604020202020204" pitchFamily="34" charset="0"/>
              </a:rPr>
              <a:t>proibito</a:t>
            </a: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 inserire loghi o marchi di aziende private all’interno della presentazione.</a:t>
            </a:r>
          </a:p>
        </p:txBody>
      </p:sp>
    </p:spTree>
    <p:extLst>
      <p:ext uri="{BB962C8B-B14F-4D97-AF65-F5344CB8AC3E}">
        <p14:creationId xmlns:p14="http://schemas.microsoft.com/office/powerpoint/2010/main" val="32646178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5768</TotalTime>
  <Words>74</Words>
  <Application>Microsoft Office PowerPoint</Application>
  <PresentationFormat>Presentazione su schermo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Presentazione standard di PowerPoint</vt:lpstr>
      <vt:lpstr>TEMPLATE SLIDES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Microsoft Office User</dc:creator>
  <cp:lastModifiedBy>Pietro Del Fine</cp:lastModifiedBy>
  <cp:revision>23</cp:revision>
  <dcterms:created xsi:type="dcterms:W3CDTF">2023-04-07T10:26:47Z</dcterms:created>
  <dcterms:modified xsi:type="dcterms:W3CDTF">2025-01-30T17:16:09Z</dcterms:modified>
</cp:coreProperties>
</file>